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9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3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147" y="1351721"/>
            <a:ext cx="10071976" cy="226612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ПРЕКАРНОСТЬ КАК СТРАТЕГИЯ АДАПТАЦИИ И РАЗВИТИЯ СУБЪЕКТНОСТИ В УСЛОВИЯХ ТРАНЗИТИВНОЙ ПОВСЕДНЕВНОСТИ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23515"/>
            <a:ext cx="9144000" cy="2266121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Полева Наталья 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ергеевна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Москва, ФГБНУ Психологический институт РАО</a:t>
            </a:r>
          </a:p>
          <a:p>
            <a:endParaRPr lang="ru-RU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Работа выполнена при поддержки РФФИ, проект № 20-013-00075 «Человек в повседневности: психологическая феноменология и закономерности»</a:t>
            </a:r>
            <a:endParaRPr lang="ru-RU" b="1" i="1" dirty="0"/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14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92E146-EE90-4802-828A-3CB5DB45DA06}"/>
              </a:ext>
            </a:extLst>
          </p:cNvPr>
          <p:cNvSpPr txBox="1"/>
          <p:nvPr/>
        </p:nvSpPr>
        <p:spPr>
          <a:xfrm>
            <a:off x="1404730" y="1497497"/>
            <a:ext cx="90909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Константы образа жизни современного человека - 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трибуты транзитивной повседневности: 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постоянство нестабильности;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непрерывность изменений; 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фатальная неопределенность. 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Прекарность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как экзистенциальная категория связана с переживанием неопределенности и неуверенности в завтрашнем дне, уязвимости и хрупкости человеческого существования.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439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375183-AA2C-4541-B9DC-11E9C12C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20" y="1326995"/>
            <a:ext cx="10260980" cy="1045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стороны дискурса проблемы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прекарности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AE92319-D559-408E-9861-68F39FED0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2138"/>
            <a:ext cx="5181600" cy="4002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человек выступает как объект негативного влияния транзитивности 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прекарности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когда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прекарность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гибкость из стратегии и ресурса, обеспечивающего успешность адаптации, трансформируется в угрозу нарушения целостности идентичности и схлопыванию временной перспективы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A8838BC-3441-4AE4-9726-EB1310B75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2138"/>
            <a:ext cx="5181600" cy="380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понимание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прекарности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как латентной субъектности (коллективной и индивидуальной), которая связана с 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интенциональностью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активностью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7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A90A17AC-BAD8-4A88-84A7-B41B184C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3756"/>
            <a:ext cx="10515600" cy="861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рекарность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как результат </a:t>
            </a: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фрустрации общего социального пространства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579F1464-0980-4FD6-8C6C-AC986BA3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235"/>
            <a:ext cx="10515600" cy="3221728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обладает энергетической функцией и потенциальной субъектностью;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коллективные переживания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прекарности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являются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необходимым условием возникновения субъектности, становятся идентификационным маркером протестного сообщества и предиктором личного участия в массовых протестах.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12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087" y="1020417"/>
            <a:ext cx="11343861" cy="10443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Прекарность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становится источником пассионарности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154" y="2319130"/>
            <a:ext cx="9721645" cy="4253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фрустрация общего социального пространства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ведет к трансформации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прекарности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уязвимость и незащищенность из слабости трансформируются в реальную силу, способную изменить существующий порядок. </a:t>
            </a: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Опасность такой общей социальной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прекарности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том, что канализация фрустрированной энергии может быть направлена как на дальнейшую демократизацию существующего порядка, так и проявляться в различных формах радикализации.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57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93944A4-9899-4849-A2E4-537BB38B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1073425"/>
            <a:ext cx="10216376" cy="18685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рустрация личностного пространства</a:t>
            </a:r>
            <a:b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связана с пониманием </a:t>
            </a:r>
            <a:r>
              <a:rPr lang="ru-RU" sz="32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прекарности</a:t>
            </a:r>
            <a:r>
              <a:rPr lang="ru-RU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личности и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базируется на положении Т.Д. Марцинковской о 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двух уровнях детерминации развития личности </a:t>
            </a:r>
            <a:endParaRPr lang="ru-RU" sz="32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B939CDB-F444-4C1D-824A-5C5EA1722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47999"/>
            <a:ext cx="5181600" cy="3511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Первый уровень 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связан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 адаптивными формами поведения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которые активизируют синергетический потенциал человека.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Это та гибкость, заложником которой становится человек, выбирая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прекарность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как адаптивную стратегию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ответ на вызовы транзитивности современного мира.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A0844A-61E2-40ED-AE91-9E6CE24F3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47999"/>
            <a:ext cx="5181600" cy="3511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Второй уровень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детерминации позволяет рассматривать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личностную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прекарность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оптике развития, когда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личностное пространство 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становится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ресурсом 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формирования субъектности 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трансформируется в пространство ответственности, свободы, развития и креативности.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5273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927469-EDD2-48F2-A2AE-6BAAB74DDD4B}"/>
              </a:ext>
            </a:extLst>
          </p:cNvPr>
          <p:cNvSpPr txBox="1"/>
          <p:nvPr/>
        </p:nvSpPr>
        <p:spPr>
          <a:xfrm>
            <a:off x="1828800" y="1656522"/>
            <a:ext cx="80573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Именно второй уровень детерминации связан с культурой и открывает возможности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индивидуализации личностного пространства как ресурса 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формирования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экзистосферы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субъектности.</a:t>
            </a:r>
          </a:p>
          <a:p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Индивидуальные переживания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прекарности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лежат в основе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индивидуализации повседневности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конструирования повседневности как индивидуального стиля жизни и формирования субъектности как авторства индивидуальных стратегий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жизнестроительства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жизнетворчества.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77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928" y="678426"/>
            <a:ext cx="9180871" cy="1012262"/>
          </a:xfrm>
        </p:spPr>
        <p:txBody>
          <a:bodyPr/>
          <a:lstStyle/>
          <a:p>
            <a:pPr algn="ctr"/>
            <a:r>
              <a:rPr lang="ru-RU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154" y="2064773"/>
            <a:ext cx="9721645" cy="4112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Гришина Н.В.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Поведение в повседневности: жизненный стиль, повседневная креативность и «жизнетворчество» // Психологические исследования. 2017. Т. 10, № 56. С. 2.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Гусельцева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М.С.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Психология повседневности в свете методологии латентных изменений. Монография. М.: Акрополь, 2019.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Марцинковская Т.Д.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Психология повседневности: оксюморон или новый тренд психологии // Психологические исследования. 2017. Т. 10, № 56. С. 1.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Хорошилов Д.А.,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Ильжер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Е.А.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Коллективные переживания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прекарности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гражданские движения. // Национальный психологический журнал. – 2019. – № 2(34). – С. 48-54. DOI: 10.11621/npj.2019.0209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26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31D9856-4451-4FEC-9302-0E56A576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253"/>
            <a:ext cx="10515600" cy="108667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38338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334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ПРЕКАРНОСТЬ КАК СТРАТЕГИЯ АДАПТАЦИИ И РАЗВИТИЯ СУБЪЕКТНОСТИ В УСЛОВИЯХ ТРАНЗИТИВНОЙ ПОВСЕДНЕВНОСТИ </vt:lpstr>
      <vt:lpstr>Презентация PowerPoint</vt:lpstr>
      <vt:lpstr>Две стороны дискурса проблемы прекарности:</vt:lpstr>
      <vt:lpstr>Прекарность, как результат фрустрации общего социального пространства</vt:lpstr>
      <vt:lpstr>Прекарность становится источником пассионарности</vt:lpstr>
      <vt:lpstr>Фрустрация личностного пространства связана с пониманием прекарности личности и базируется на положении Т.Д. Марцинковской о двух уровнях детерминации развития личности </vt:lpstr>
      <vt:lpstr>Презентация PowerPoint</vt:lpstr>
      <vt:lpstr>Литература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ZooNet</dc:creator>
  <cp:lastModifiedBy>Lena_zi</cp:lastModifiedBy>
  <cp:revision>15</cp:revision>
  <dcterms:created xsi:type="dcterms:W3CDTF">2019-10-12T21:11:52Z</dcterms:created>
  <dcterms:modified xsi:type="dcterms:W3CDTF">2020-10-17T16:00:18Z</dcterms:modified>
</cp:coreProperties>
</file>